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71" r:id="rId4"/>
    <p:sldId id="258" r:id="rId5"/>
    <p:sldId id="259" r:id="rId6"/>
    <p:sldId id="272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8"/>
            <a:ext cx="9085710" cy="6670343"/>
          </a:xfrm>
        </p:spPr>
        <p:txBody>
          <a:bodyPr>
            <a:noAutofit/>
          </a:bodyPr>
          <a:lstStyle/>
          <a:p>
            <a:r>
              <a:rPr lang="vi-VN" sz="18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800" b="1" dirty="0">
                <a:solidFill>
                  <a:schemeClr val="tx1"/>
                </a:solidFill>
              </a:rPr>
              <a:t> 2.4 GHz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800" b="1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Thông tin thiết bị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Nguồn cấp: 5VDC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vi-VN" sz="1800" dirty="0">
                <a:solidFill>
                  <a:schemeClr val="tx1"/>
                </a:solidFill>
              </a:rPr>
              <a:t>- 500mA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Theo dõi Online qua App, Web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Có cảnh báo qua Email,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Công nghệ: Wi-Fi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Xuất xứ: Việt Nam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2000" b="1" i="1" dirty="0" err="1">
                <a:solidFill>
                  <a:srgbClr val="FF0000"/>
                </a:solidFill>
              </a:rPr>
              <a:t>Telua</a:t>
            </a:r>
            <a:r>
              <a:rPr lang="en-US" sz="2000" b="1" i="1" dirty="0">
                <a:solidFill>
                  <a:srgbClr val="FF0000"/>
                </a:solidFill>
              </a:rPr>
              <a:t> IoT platform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cung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cấp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miễn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phần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mền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dưới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thu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dụng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trên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bắt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đầu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thu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phí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từ</a:t>
            </a:r>
            <a:r>
              <a:rPr lang="en-US" sz="2000" b="1" i="1" dirty="0">
                <a:solidFill>
                  <a:srgbClr val="0070C0"/>
                </a:solidFill>
              </a:rPr>
              <a:t> 01/2024</a:t>
            </a:r>
            <a:br>
              <a:rPr lang="en-US" sz="2000" dirty="0">
                <a:solidFill>
                  <a:srgbClr val="FF0000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8" y="1331494"/>
            <a:ext cx="5815802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82" y="133149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90" y="1160978"/>
            <a:ext cx="50635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 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33F7B-B1A8-014A-6B9D-6DDDA11CD07A}"/>
              </a:ext>
            </a:extLst>
          </p:cNvPr>
          <p:cNvSpPr txBox="1"/>
          <p:nvPr/>
        </p:nvSpPr>
        <p:spPr>
          <a:xfrm>
            <a:off x="422890" y="780006"/>
            <a:ext cx="521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91718" y="2967057"/>
            <a:ext cx="5550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lain" startAt="3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B0A0D-4179-4EC7-B1DA-500084CD6BF6}"/>
              </a:ext>
            </a:extLst>
          </p:cNvPr>
          <p:cNvSpPr txBox="1"/>
          <p:nvPr/>
        </p:nvSpPr>
        <p:spPr>
          <a:xfrm>
            <a:off x="422890" y="6112741"/>
            <a:ext cx="5387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67789BB-630F-1535-0692-7A69BF6B9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66" y="762336"/>
            <a:ext cx="2477944" cy="44094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42E878-E972-12B7-32DC-5B3C8C523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17" y="838491"/>
            <a:ext cx="2407863" cy="4284733"/>
          </a:xfrm>
          <a:prstGeom prst="rect">
            <a:avLst/>
          </a:prstGeom>
        </p:spPr>
      </p:pic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8" y="395971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08" y="3931920"/>
            <a:ext cx="620930" cy="646332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65" y="3974973"/>
            <a:ext cx="846491" cy="8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chử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1359</TotalTime>
  <Words>986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 Telua IoT platform sẽ cung cấp miễn phí phần mền nếu dưới 3 thiết bị và sẽ thu phí nếu sử dụng trên 3 thiết bị và bắt đầu thu phí từ 01/2024    </vt:lpstr>
      <vt:lpstr>- Cảm biến có thể dễ dàng thay  đổi khi bị lỗi  - Qua thời gian khuyến cáo  cảm biến nên được thay đổi để đảm bảo độ chính xác</vt:lpstr>
      <vt:lpstr>Hướng dẫn đăng kí thiết bị</vt:lpstr>
      <vt:lpstr>Thiết lập kết nối Internet</vt:lpstr>
      <vt:lpstr>Thiết lập kết nối Internet</vt:lpstr>
      <vt:lpstr>Kích hoạt thiết bị</vt:lpstr>
      <vt:lpstr>Kích hoạt thiết bị</vt:lpstr>
      <vt:lpstr>Kiểm tra thiết bị </vt:lpstr>
      <vt:lpstr>Hiện nhiệt độ và độ ẩm</vt:lpstr>
      <vt:lpstr>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121</cp:revision>
  <cp:lastPrinted>2023-06-09T08:56:40Z</cp:lastPrinted>
  <dcterms:created xsi:type="dcterms:W3CDTF">2023-06-02T04:17:49Z</dcterms:created>
  <dcterms:modified xsi:type="dcterms:W3CDTF">2023-06-11T06:15:56Z</dcterms:modified>
</cp:coreProperties>
</file>